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3"/>
  </p:normalViewPr>
  <p:slideViewPr>
    <p:cSldViewPr snapToGrid="0" snapToObjects="1">
      <p:cViewPr varScale="1">
        <p:scale>
          <a:sx n="98" d="100"/>
          <a:sy n="98" d="100"/>
        </p:scale>
        <p:origin x="5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7001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57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093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88047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6880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22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415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1289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79374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39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231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5CE51-39EC-E94F-B35C-5CEE6A874A0E}" type="datetimeFigureOut">
              <a:rPr lang="en-US" smtClean="0"/>
              <a:t>6/24/16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81B34C-3158-5D42-8D6B-4338BB4C1C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875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272" y="796835"/>
            <a:ext cx="10058400" cy="585068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481943" y="1476104"/>
            <a:ext cx="1162594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altLang="zh-CN" sz="2000" dirty="0" smtClean="0"/>
              <a:t>Empirical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75759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1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DengXian</vt:lpstr>
      <vt:lpstr>DengXian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Li, Liangwei</dc:creator>
  <cp:lastModifiedBy>Li, Liangwei</cp:lastModifiedBy>
  <cp:revision>1</cp:revision>
  <dcterms:created xsi:type="dcterms:W3CDTF">2016-06-24T14:24:57Z</dcterms:created>
  <dcterms:modified xsi:type="dcterms:W3CDTF">2016-06-24T14:28:02Z</dcterms:modified>
</cp:coreProperties>
</file>

<file path=docProps/thumbnail.jpeg>
</file>